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69" r:id="rId5"/>
    <p:sldId id="271" r:id="rId6"/>
    <p:sldId id="278" r:id="rId7"/>
    <p:sldId id="272" r:id="rId8"/>
    <p:sldId id="276" r:id="rId9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D90"/>
    <a:srgbClr val="57B9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34" autoAdjust="0"/>
  </p:normalViewPr>
  <p:slideViewPr>
    <p:cSldViewPr snapToGrid="0">
      <p:cViewPr varScale="1">
        <p:scale>
          <a:sx n="105" d="100"/>
          <a:sy n="105" d="100"/>
        </p:scale>
        <p:origin x="8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313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B021ECB-E5E0-4559-8547-6932920D412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CF2C2B-73AD-432B-B1BA-5B137A91196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7279A-3E34-4139-96E8-B748F2CAADEF}" type="datetimeFigureOut">
              <a:rPr lang="en-US" smtClean="0"/>
              <a:t>19/11/2025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C4522B6-75F6-4142-8CF8-E07CFD9423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A33A631-D0FF-49E5-BEA5-A81351C110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6DC40A-A0FF-4BB0-B2CF-A3A4D00A302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4843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D0B447-CB0C-4DAF-89A8-27D8B9E7E434}" type="datetimeFigureOut">
              <a:rPr lang="en-US" smtClean="0"/>
              <a:t>19/11/2025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D6E128-7848-41C8-9D17-DA3B35E505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8101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6E128-7848-41C8-9D17-DA3B35E5052C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689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6E128-7848-41C8-9D17-DA3B35E5052C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9123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6E128-7848-41C8-9D17-DA3B35E5052C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5304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6E128-7848-41C8-9D17-DA3B35E5052C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1555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D6E128-7848-41C8-9D17-DA3B35E5052C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3296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FF771E-C08F-409D-95E9-1024C4084B56}"/>
              </a:ext>
            </a:extLst>
          </p:cNvPr>
          <p:cNvSpPr/>
          <p:nvPr userDrawn="1"/>
        </p:nvSpPr>
        <p:spPr>
          <a:xfrm>
            <a:off x="0" y="-32004"/>
            <a:ext cx="12192000" cy="692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DC2FF076-3E45-4FBB-AB10-CB6A07F6B0B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-32004"/>
            <a:ext cx="12192000" cy="691286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63483F35-9564-4CAF-9610-9557CD25DED4}"/>
              </a:ext>
            </a:extLst>
          </p:cNvPr>
          <p:cNvSpPr/>
          <p:nvPr userDrawn="1"/>
        </p:nvSpPr>
        <p:spPr>
          <a:xfrm>
            <a:off x="0" y="-32004"/>
            <a:ext cx="2564804" cy="6922008"/>
          </a:xfrm>
          <a:custGeom>
            <a:avLst/>
            <a:gdLst>
              <a:gd name="connsiteX0" fmla="*/ 0 w 2640648"/>
              <a:gd name="connsiteY0" fmla="*/ 0 h 6859749"/>
              <a:gd name="connsiteX1" fmla="*/ 2640648 w 2640648"/>
              <a:gd name="connsiteY1" fmla="*/ 0 h 6859749"/>
              <a:gd name="connsiteX2" fmla="*/ 2640648 w 2640648"/>
              <a:gd name="connsiteY2" fmla="*/ 6859749 h 6859749"/>
              <a:gd name="connsiteX3" fmla="*/ 0 w 2640648"/>
              <a:gd name="connsiteY3" fmla="*/ 6859749 h 6859749"/>
              <a:gd name="connsiteX4" fmla="*/ 0 w 2640648"/>
              <a:gd name="connsiteY4" fmla="*/ 0 h 6859749"/>
              <a:gd name="connsiteX0" fmla="*/ 0 w 2640648"/>
              <a:gd name="connsiteY0" fmla="*/ 0 h 6859749"/>
              <a:gd name="connsiteX1" fmla="*/ 1999625 w 2640648"/>
              <a:gd name="connsiteY1" fmla="*/ 0 h 6859749"/>
              <a:gd name="connsiteX2" fmla="*/ 2640648 w 2640648"/>
              <a:gd name="connsiteY2" fmla="*/ 6859749 h 6859749"/>
              <a:gd name="connsiteX3" fmla="*/ 0 w 2640648"/>
              <a:gd name="connsiteY3" fmla="*/ 6859749 h 6859749"/>
              <a:gd name="connsiteX4" fmla="*/ 0 w 2640648"/>
              <a:gd name="connsiteY4" fmla="*/ 0 h 6859749"/>
              <a:gd name="connsiteX0" fmla="*/ 0 w 2046760"/>
              <a:gd name="connsiteY0" fmla="*/ 0 h 6859749"/>
              <a:gd name="connsiteX1" fmla="*/ 1999625 w 2046760"/>
              <a:gd name="connsiteY1" fmla="*/ 0 h 6859749"/>
              <a:gd name="connsiteX2" fmla="*/ 2046760 w 2046760"/>
              <a:gd name="connsiteY2" fmla="*/ 6859749 h 6859749"/>
              <a:gd name="connsiteX3" fmla="*/ 0 w 2046760"/>
              <a:gd name="connsiteY3" fmla="*/ 6859749 h 6859749"/>
              <a:gd name="connsiteX4" fmla="*/ 0 w 2046760"/>
              <a:gd name="connsiteY4" fmla="*/ 0 h 6859749"/>
              <a:gd name="connsiteX0" fmla="*/ 0 w 2567481"/>
              <a:gd name="connsiteY0" fmla="*/ 0 h 6859749"/>
              <a:gd name="connsiteX1" fmla="*/ 1999625 w 2567481"/>
              <a:gd name="connsiteY1" fmla="*/ 0 h 6859749"/>
              <a:gd name="connsiteX2" fmla="*/ 2046760 w 2567481"/>
              <a:gd name="connsiteY2" fmla="*/ 6859749 h 6859749"/>
              <a:gd name="connsiteX3" fmla="*/ 0 w 2567481"/>
              <a:gd name="connsiteY3" fmla="*/ 6859749 h 6859749"/>
              <a:gd name="connsiteX4" fmla="*/ 0 w 2567481"/>
              <a:gd name="connsiteY4" fmla="*/ 0 h 6859749"/>
              <a:gd name="connsiteX0" fmla="*/ 0 w 2606088"/>
              <a:gd name="connsiteY0" fmla="*/ 0 h 6859749"/>
              <a:gd name="connsiteX1" fmla="*/ 1999625 w 2606088"/>
              <a:gd name="connsiteY1" fmla="*/ 0 h 6859749"/>
              <a:gd name="connsiteX2" fmla="*/ 2046760 w 2606088"/>
              <a:gd name="connsiteY2" fmla="*/ 6859749 h 6859749"/>
              <a:gd name="connsiteX3" fmla="*/ 0 w 2606088"/>
              <a:gd name="connsiteY3" fmla="*/ 6859749 h 6859749"/>
              <a:gd name="connsiteX4" fmla="*/ 0 w 2606088"/>
              <a:gd name="connsiteY4" fmla="*/ 0 h 6859749"/>
              <a:gd name="connsiteX0" fmla="*/ 0 w 2600807"/>
              <a:gd name="connsiteY0" fmla="*/ 0 h 6859749"/>
              <a:gd name="connsiteX1" fmla="*/ 1980771 w 2600807"/>
              <a:gd name="connsiteY1" fmla="*/ 0 h 6859749"/>
              <a:gd name="connsiteX2" fmla="*/ 2046760 w 2600807"/>
              <a:gd name="connsiteY2" fmla="*/ 6859749 h 6859749"/>
              <a:gd name="connsiteX3" fmla="*/ 0 w 2600807"/>
              <a:gd name="connsiteY3" fmla="*/ 6859749 h 6859749"/>
              <a:gd name="connsiteX4" fmla="*/ 0 w 2600807"/>
              <a:gd name="connsiteY4" fmla="*/ 0 h 6859749"/>
              <a:gd name="connsiteX0" fmla="*/ 0 w 2592015"/>
              <a:gd name="connsiteY0" fmla="*/ 0 h 6859749"/>
              <a:gd name="connsiteX1" fmla="*/ 1980771 w 2592015"/>
              <a:gd name="connsiteY1" fmla="*/ 0 h 6859749"/>
              <a:gd name="connsiteX2" fmla="*/ 2046760 w 2592015"/>
              <a:gd name="connsiteY2" fmla="*/ 6859749 h 6859749"/>
              <a:gd name="connsiteX3" fmla="*/ 0 w 2592015"/>
              <a:gd name="connsiteY3" fmla="*/ 6859749 h 6859749"/>
              <a:gd name="connsiteX4" fmla="*/ 0 w 2592015"/>
              <a:gd name="connsiteY4" fmla="*/ 0 h 6859749"/>
              <a:gd name="connsiteX0" fmla="*/ 0 w 2592015"/>
              <a:gd name="connsiteY0" fmla="*/ 0 h 6859749"/>
              <a:gd name="connsiteX1" fmla="*/ 1980771 w 2592015"/>
              <a:gd name="connsiteY1" fmla="*/ 0 h 6859749"/>
              <a:gd name="connsiteX2" fmla="*/ 2046760 w 2592015"/>
              <a:gd name="connsiteY2" fmla="*/ 6859749 h 6859749"/>
              <a:gd name="connsiteX3" fmla="*/ 0 w 2592015"/>
              <a:gd name="connsiteY3" fmla="*/ 6859749 h 6859749"/>
              <a:gd name="connsiteX4" fmla="*/ 0 w 2592015"/>
              <a:gd name="connsiteY4" fmla="*/ 0 h 6859749"/>
              <a:gd name="connsiteX0" fmla="*/ 0 w 2564804"/>
              <a:gd name="connsiteY0" fmla="*/ 0 h 6859749"/>
              <a:gd name="connsiteX1" fmla="*/ 1980771 w 2564804"/>
              <a:gd name="connsiteY1" fmla="*/ 0 h 6859749"/>
              <a:gd name="connsiteX2" fmla="*/ 2046760 w 2564804"/>
              <a:gd name="connsiteY2" fmla="*/ 6859749 h 6859749"/>
              <a:gd name="connsiteX3" fmla="*/ 0 w 2564804"/>
              <a:gd name="connsiteY3" fmla="*/ 6859749 h 6859749"/>
              <a:gd name="connsiteX4" fmla="*/ 0 w 2564804"/>
              <a:gd name="connsiteY4" fmla="*/ 0 h 68597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564804" h="6859749">
                <a:moveTo>
                  <a:pt x="0" y="0"/>
                </a:moveTo>
                <a:lnTo>
                  <a:pt x="1980771" y="0"/>
                </a:lnTo>
                <a:cubicBezTo>
                  <a:pt x="2005910" y="174979"/>
                  <a:pt x="3237679" y="2838634"/>
                  <a:pt x="2046760" y="6859749"/>
                </a:cubicBezTo>
                <a:lnTo>
                  <a:pt x="0" y="6859749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919C2D0-427E-4EC2-97CA-5894246E3C7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106594" y="3787548"/>
            <a:ext cx="7148512" cy="1382712"/>
          </a:xfrm>
        </p:spPr>
        <p:txBody>
          <a:bodyPr>
            <a:normAutofit/>
          </a:bodyPr>
          <a:lstStyle>
            <a:lvl1pPr marL="0" indent="0">
              <a:buNone/>
              <a:defRPr sz="41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25FE897E-283F-4CA2-A452-0F26A45C13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61689" y="2349659"/>
            <a:ext cx="8292111" cy="1399667"/>
          </a:xfrm>
        </p:spPr>
        <p:txBody>
          <a:bodyPr anchor="b">
            <a:noAutofit/>
          </a:bodyPr>
          <a:lstStyle>
            <a:lvl1pPr>
              <a:defRPr sz="82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83479B2-DA38-42C0-A896-9F8545DE5EA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79E3C6BB-94B4-4057-A3BC-13D6F990109B}" type="datetimeFigureOut">
              <a:rPr lang="en-US" noProof="0" smtClean="0"/>
              <a:t>19/11/2025</a:t>
            </a:fld>
            <a:endParaRPr lang="en-US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042978-DC75-4938-8243-E29119EF32C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D92BE1-E2CB-42E9-8F81-535372A1B4E8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E7F6F2DD-221D-4991-BA23-B2C16AFFF24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47595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lank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704A050-9749-4EC2-8D99-AE321E2D5786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E321E31-326D-4ED9-889A-C59FF59C9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3C6BB-94B4-4057-A3BC-13D6F990109B}" type="datetimeFigureOut">
              <a:rPr lang="en-US" noProof="0" smtClean="0"/>
              <a:t>19/11/2025</a:t>
            </a:fld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F9F33C1-7794-4F0A-B68F-B8F4EFC05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8970A08-AAD4-4503-96CE-6C45F5559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2DD-221D-4991-BA23-B2C16AFFF24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151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C44F7B3-98E3-40F2-899B-399B0D3281A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C7D2B3F-018A-4130-B26A-25A2E37D84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2181225"/>
            <a:ext cx="10515600" cy="2495550"/>
          </a:xfrm>
        </p:spPr>
        <p:txBody>
          <a:bodyPr>
            <a:noAutofit/>
          </a:bodyPr>
          <a:lstStyle>
            <a:lvl1pPr algn="ctr">
              <a:defRPr sz="820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59F85E-2BF1-49AB-948A-9AF1F748C4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3C6BB-94B4-4057-A3BC-13D6F990109B}" type="datetimeFigureOut">
              <a:rPr lang="en-US" noProof="0" smtClean="0"/>
              <a:t>19/11/2025</a:t>
            </a:fld>
            <a:endParaRPr lang="en-US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7137F35-7EC2-46E5-84F1-ED2853CAE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2C13ED4-C27F-404D-8C33-413B6338B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2DD-221D-4991-BA23-B2C16AFFF24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326321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BEAAA90D-EC98-41FE-BED5-F2A0FE399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64219"/>
            <a:ext cx="12192000" cy="112314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8" name="Picture Placeholder 67">
            <a:extLst>
              <a:ext uri="{FF2B5EF4-FFF2-40B4-BE49-F238E27FC236}">
                <a16:creationId xmlns:a16="http://schemas.microsoft.com/office/drawing/2014/main" id="{316DFE2B-084C-4134-8A27-FD9E0ACA2DC5}"/>
              </a:ext>
            </a:extLst>
          </p:cNvPr>
          <p:cNvSpPr>
            <a:spLocks noGrp="1" noChangeAspect="1"/>
          </p:cNvSpPr>
          <p:nvPr>
            <p:ph type="pic" sz="quarter" idx="28"/>
          </p:nvPr>
        </p:nvSpPr>
        <p:spPr>
          <a:xfrm>
            <a:off x="549274" y="4358841"/>
            <a:ext cx="444024" cy="707122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0" name="Picture Placeholder 69">
            <a:extLst>
              <a:ext uri="{FF2B5EF4-FFF2-40B4-BE49-F238E27FC236}">
                <a16:creationId xmlns:a16="http://schemas.microsoft.com/office/drawing/2014/main" id="{18595927-69A3-44E2-8E8E-B097B8995974}"/>
              </a:ext>
            </a:extLst>
          </p:cNvPr>
          <p:cNvSpPr>
            <a:spLocks noGrp="1" noChangeAspect="1"/>
          </p:cNvSpPr>
          <p:nvPr>
            <p:ph type="pic" sz="quarter" idx="29"/>
          </p:nvPr>
        </p:nvSpPr>
        <p:spPr>
          <a:xfrm>
            <a:off x="549274" y="5183978"/>
            <a:ext cx="420805" cy="697710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72" name="Picture Placeholder 71">
            <a:extLst>
              <a:ext uri="{FF2B5EF4-FFF2-40B4-BE49-F238E27FC236}">
                <a16:creationId xmlns:a16="http://schemas.microsoft.com/office/drawing/2014/main" id="{34E24708-2E70-403A-8C0D-173D52979D2C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549274" y="5991225"/>
            <a:ext cx="425520" cy="669925"/>
          </a:xfrm>
        </p:spPr>
        <p:txBody>
          <a:bodyPr>
            <a:normAutofit/>
          </a:bodyPr>
          <a:lstStyle>
            <a:lvl1pPr marL="0" indent="0">
              <a:buNone/>
              <a:defRPr sz="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4" name="Picture Placeholder 63">
            <a:extLst>
              <a:ext uri="{FF2B5EF4-FFF2-40B4-BE49-F238E27FC236}">
                <a16:creationId xmlns:a16="http://schemas.microsoft.com/office/drawing/2014/main" id="{790644FB-EBB4-4924-A139-5BEE882BFA67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549274" y="3718733"/>
            <a:ext cx="540000" cy="522093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1" name="Picture Placeholder 63">
            <a:extLst>
              <a:ext uri="{FF2B5EF4-FFF2-40B4-BE49-F238E27FC236}">
                <a16:creationId xmlns:a16="http://schemas.microsoft.com/office/drawing/2014/main" id="{2C6657F7-A121-49E1-8F18-1256502F4B8D}"/>
              </a:ext>
            </a:extLst>
          </p:cNvPr>
          <p:cNvSpPr>
            <a:spLocks noGrp="1" noChangeAspect="1"/>
          </p:cNvSpPr>
          <p:nvPr>
            <p:ph type="pic" sz="quarter" idx="41"/>
          </p:nvPr>
        </p:nvSpPr>
        <p:spPr>
          <a:xfrm>
            <a:off x="549274" y="2936656"/>
            <a:ext cx="488553" cy="610476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8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8" name="Text Placeholder 97">
            <a:extLst>
              <a:ext uri="{FF2B5EF4-FFF2-40B4-BE49-F238E27FC236}">
                <a16:creationId xmlns:a16="http://schemas.microsoft.com/office/drawing/2014/main" id="{234DDB24-5473-4E3A-87C2-2C13F43A98DA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1233488" y="4587081"/>
            <a:ext cx="3078162" cy="360362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0" name="Text Placeholder 89">
            <a:extLst>
              <a:ext uri="{FF2B5EF4-FFF2-40B4-BE49-F238E27FC236}">
                <a16:creationId xmlns:a16="http://schemas.microsoft.com/office/drawing/2014/main" id="{95901B5C-B37D-4C6C-BF5D-18BAD4CAB76E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3649663" y="2019300"/>
            <a:ext cx="6081712" cy="3508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8" name="Picture Placeholder 87">
            <a:extLst>
              <a:ext uri="{FF2B5EF4-FFF2-40B4-BE49-F238E27FC236}">
                <a16:creationId xmlns:a16="http://schemas.microsoft.com/office/drawing/2014/main" id="{38EC76EE-EB81-47B7-9744-21DFD675789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175250" y="2966268"/>
            <a:ext cx="3457575" cy="604837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92" name="Text Placeholder 91">
            <a:extLst>
              <a:ext uri="{FF2B5EF4-FFF2-40B4-BE49-F238E27FC236}">
                <a16:creationId xmlns:a16="http://schemas.microsoft.com/office/drawing/2014/main" id="{0E108696-B9B7-4AE1-8918-CC00E7C868D6}"/>
              </a:ext>
            </a:extLst>
          </p:cNvPr>
          <p:cNvSpPr>
            <a:spLocks noGrp="1"/>
          </p:cNvSpPr>
          <p:nvPr>
            <p:ph type="body" sz="quarter" idx="37"/>
          </p:nvPr>
        </p:nvSpPr>
        <p:spPr>
          <a:xfrm>
            <a:off x="8728075" y="3084513"/>
            <a:ext cx="3128963" cy="3683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6" name="Text Placeholder 95">
            <a:extLst>
              <a:ext uri="{FF2B5EF4-FFF2-40B4-BE49-F238E27FC236}">
                <a16:creationId xmlns:a16="http://schemas.microsoft.com/office/drawing/2014/main" id="{83A41563-E0A5-4C89-8D58-1EAF51C228D4}"/>
              </a:ext>
            </a:extLst>
          </p:cNvPr>
          <p:cNvSpPr>
            <a:spLocks noGrp="1"/>
          </p:cNvSpPr>
          <p:nvPr>
            <p:ph type="body" sz="quarter" idx="39"/>
          </p:nvPr>
        </p:nvSpPr>
        <p:spPr>
          <a:xfrm>
            <a:off x="1233488" y="5382021"/>
            <a:ext cx="3052762" cy="365125"/>
          </a:xfrm>
        </p:spPr>
        <p:txBody>
          <a:bodyPr anchor="ctr"/>
          <a:lstStyle>
            <a:lvl1pPr marL="0" indent="0">
              <a:buNone/>
              <a:defRPr sz="18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044B8DA3-B7BD-4CEC-B681-434C289EE74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916846" y="1736725"/>
            <a:ext cx="607683" cy="940389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C7BCD5F4-57B5-4DD7-8919-828C7DADB2B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233488" y="3097213"/>
            <a:ext cx="3078162" cy="369887"/>
          </a:xfrm>
        </p:spPr>
        <p:txBody>
          <a:bodyPr anchor="ctr"/>
          <a:lstStyle>
            <a:lvl1pPr marL="0" indent="0">
              <a:buNone/>
              <a:defRPr sz="18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56C49F0C-2E93-4964-BC01-9C6907CDE1D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233488" y="6162675"/>
            <a:ext cx="3052762" cy="365125"/>
          </a:xfrm>
        </p:spPr>
        <p:txBody>
          <a:bodyPr anchor="ctr"/>
          <a:lstStyle>
            <a:lvl1pPr marL="0" indent="0">
              <a:buNone/>
              <a:defRPr sz="18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AFC5A4FB-E027-4D87-88C8-67A1FFE82FB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090258" y="3816350"/>
            <a:ext cx="5691188" cy="369888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4B465A32-6CAE-4A19-AAE5-D881D94932FC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090258" y="4756150"/>
            <a:ext cx="4471988" cy="365125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B73B60A7-C585-48A1-9EE8-5A9161FE1A2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090258" y="5805488"/>
            <a:ext cx="2870635" cy="365125"/>
          </a:xfrm>
        </p:spPr>
        <p:txBody>
          <a:bodyPr anchor="ctr">
            <a:noAutofit/>
          </a:bodyPr>
          <a:lstStyle>
            <a:lvl1pPr marL="0" indent="0">
              <a:buNone/>
              <a:defRPr sz="18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6" name="Text Placeholder 65">
            <a:extLst>
              <a:ext uri="{FF2B5EF4-FFF2-40B4-BE49-F238E27FC236}">
                <a16:creationId xmlns:a16="http://schemas.microsoft.com/office/drawing/2014/main" id="{572FF7B0-61BF-4A36-A650-9391F538F97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1233488" y="3758803"/>
            <a:ext cx="3052762" cy="422275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>
              <a:defRPr sz="12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0" name="Picture Placeholder 79">
            <a:extLst>
              <a:ext uri="{FF2B5EF4-FFF2-40B4-BE49-F238E27FC236}">
                <a16:creationId xmlns:a16="http://schemas.microsoft.com/office/drawing/2014/main" id="{549FE36E-D46D-4D10-B3EF-8CB0D503432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5175250" y="3788614"/>
            <a:ext cx="757238" cy="447675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2" name="Picture Placeholder 81">
            <a:extLst>
              <a:ext uri="{FF2B5EF4-FFF2-40B4-BE49-F238E27FC236}">
                <a16:creationId xmlns:a16="http://schemas.microsoft.com/office/drawing/2014/main" id="{EF4A4F86-62F7-4DFE-A835-39FFDCD2E30F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5175250" y="4453798"/>
            <a:ext cx="469392" cy="909264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62EBABF4-996C-4F70-AD03-2A7809AC3E71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5175250" y="5580570"/>
            <a:ext cx="469392" cy="868229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22AA789F-0BF8-4E70-899A-C6CEE3FF1D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9274" y="136525"/>
            <a:ext cx="11232172" cy="139966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3E5B3C0-D344-440F-8A21-D5E6DA477041}"/>
              </a:ext>
            </a:extLst>
          </p:cNvPr>
          <p:cNvSpPr>
            <a:spLocks noGrp="1"/>
          </p:cNvSpPr>
          <p:nvPr>
            <p:ph type="dt" sz="half" idx="42"/>
          </p:nvPr>
        </p:nvSpPr>
        <p:spPr/>
        <p:txBody>
          <a:bodyPr/>
          <a:lstStyle/>
          <a:p>
            <a:fld id="{79E3C6BB-94B4-4057-A3BC-13D6F990109B}" type="datetimeFigureOut">
              <a:rPr lang="en-US" noProof="0" smtClean="0"/>
              <a:t>19/11/2025</a:t>
            </a:fld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76C5D2E-1DE8-48AE-9B8C-8DAF5F08FB88}"/>
              </a:ext>
            </a:extLst>
          </p:cNvPr>
          <p:cNvSpPr>
            <a:spLocks noGrp="1"/>
          </p:cNvSpPr>
          <p:nvPr>
            <p:ph type="ftr" sz="quarter" idx="43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3BDFE80-F205-48F7-BE94-FA67D4267E2E}"/>
              </a:ext>
            </a:extLst>
          </p:cNvPr>
          <p:cNvSpPr>
            <a:spLocks noGrp="1"/>
          </p:cNvSpPr>
          <p:nvPr>
            <p:ph type="sldNum" sz="quarter" idx="44"/>
          </p:nvPr>
        </p:nvSpPr>
        <p:spPr/>
        <p:txBody>
          <a:bodyPr/>
          <a:lstStyle/>
          <a:p>
            <a:fld id="{E7F6F2DD-221D-4991-BA23-B2C16AFFF24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251033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Text Placeholder 64">
            <a:extLst>
              <a:ext uri="{FF2B5EF4-FFF2-40B4-BE49-F238E27FC236}">
                <a16:creationId xmlns:a16="http://schemas.microsoft.com/office/drawing/2014/main" id="{E393AE77-BBC0-4DB8-8283-1612D63661C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283324" y="1779588"/>
            <a:ext cx="5803899" cy="379412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8" name="Text Placeholder 47">
            <a:extLst>
              <a:ext uri="{FF2B5EF4-FFF2-40B4-BE49-F238E27FC236}">
                <a16:creationId xmlns:a16="http://schemas.microsoft.com/office/drawing/2014/main" id="{DF387B53-4C1E-4EBB-B66F-5D815C17F3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5974" y="1806575"/>
            <a:ext cx="2266950" cy="36830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ACFB326B-C27B-40FF-8F7B-BB633B5465A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5974" y="4030663"/>
            <a:ext cx="2266950" cy="357187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Text Placeholder 51">
            <a:extLst>
              <a:ext uri="{FF2B5EF4-FFF2-40B4-BE49-F238E27FC236}">
                <a16:creationId xmlns:a16="http://schemas.microsoft.com/office/drawing/2014/main" id="{5DDF554F-D397-40BF-98A2-1CD8E3769E5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07713" y="1806575"/>
            <a:ext cx="2988287" cy="331788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F2164528-2D61-44A0-864B-415FADC9289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107713" y="4027488"/>
            <a:ext cx="2988287" cy="382587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E953B0F1-0EC0-4693-AFCE-441B0654C00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83325" y="3422650"/>
            <a:ext cx="5803900" cy="374650"/>
          </a:xfrm>
        </p:spPr>
        <p:txBody>
          <a:bodyPr/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18AE43D2-BDA6-40AB-B941-DC3FB7B566E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83324" y="5081588"/>
            <a:ext cx="5803901" cy="363537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236A5CE-D419-4B5F-9D21-AEFF0E9772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5974" y="167005"/>
            <a:ext cx="11175026" cy="1399667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9EEF589-52F5-4662-AE2E-B64C5683F01C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79E3C6BB-94B4-4057-A3BC-13D6F990109B}" type="datetimeFigureOut">
              <a:rPr lang="en-US" noProof="0" smtClean="0"/>
              <a:t>19/11/2025</a:t>
            </a:fld>
            <a:endParaRPr lang="en-US" noProof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8FB119-72A8-4BF8-94DB-60F7C833C15F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E1B0BD-CBF4-4496-B066-4A2C9EE35C85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E7F6F2DD-221D-4991-BA23-B2C16AFFF24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379068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 Placeholder 124">
            <a:extLst>
              <a:ext uri="{FF2B5EF4-FFF2-40B4-BE49-F238E27FC236}">
                <a16:creationId xmlns:a16="http://schemas.microsoft.com/office/drawing/2014/main" id="{667A1CD4-EB89-4F26-820B-BD6ECCC4CF5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14746" y="1836109"/>
            <a:ext cx="3557154" cy="63817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7" name="Text Placeholder 126">
            <a:extLst>
              <a:ext uri="{FF2B5EF4-FFF2-40B4-BE49-F238E27FC236}">
                <a16:creationId xmlns:a16="http://schemas.microsoft.com/office/drawing/2014/main" id="{E06BFBA4-664B-4AEC-8485-79D1DF6673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74837" y="4430713"/>
            <a:ext cx="3020693" cy="3651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9" name="Text Placeholder 128">
            <a:extLst>
              <a:ext uri="{FF2B5EF4-FFF2-40B4-BE49-F238E27FC236}">
                <a16:creationId xmlns:a16="http://schemas.microsoft.com/office/drawing/2014/main" id="{804B322E-D1D7-4330-A5EA-165191CF53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355070" y="1853572"/>
            <a:ext cx="3065031" cy="654050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1" name="Text Placeholder 130">
            <a:extLst>
              <a:ext uri="{FF2B5EF4-FFF2-40B4-BE49-F238E27FC236}">
                <a16:creationId xmlns:a16="http://schemas.microsoft.com/office/drawing/2014/main" id="{0A1B5CA3-297C-4BE0-A642-D03AF8DC7F8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648325" y="4455484"/>
            <a:ext cx="3020692" cy="36512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3" name="Text Placeholder 132">
            <a:extLst>
              <a:ext uri="{FF2B5EF4-FFF2-40B4-BE49-F238E27FC236}">
                <a16:creationId xmlns:a16="http://schemas.microsoft.com/office/drawing/2014/main" id="{E1ABB05D-FC3B-41FB-AD21-BA2D713AE13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9492096" y="1859922"/>
            <a:ext cx="2499879" cy="33337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5" name="Text Placeholder 134">
            <a:extLst>
              <a:ext uri="{FF2B5EF4-FFF2-40B4-BE49-F238E27FC236}">
                <a16:creationId xmlns:a16="http://schemas.microsoft.com/office/drawing/2014/main" id="{59C0539A-1527-4F6E-BD30-B366AA4AF86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807575" y="4235838"/>
            <a:ext cx="2184400" cy="892175"/>
          </a:xfrm>
        </p:spPr>
        <p:txBody>
          <a:bodyPr>
            <a:no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86D36C-9DA4-4DBC-931C-B7432898FB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624" y="219075"/>
            <a:ext cx="10933176" cy="137198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47F18826-28C7-45F7-AB47-EE2C77A2D414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79E3C6BB-94B4-4057-A3BC-13D6F990109B}" type="datetimeFigureOut">
              <a:rPr lang="en-US" noProof="0" smtClean="0"/>
              <a:t>19/11/2025</a:t>
            </a:fld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F6001C9-38CB-4769-90F3-F3438C4A1A38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B425D4F-BE94-4913-BB60-CDC45E694DB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E7F6F2DD-221D-4991-BA23-B2C16AFFF24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577300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ext Placeholder 70">
            <a:extLst>
              <a:ext uri="{FF2B5EF4-FFF2-40B4-BE49-F238E27FC236}">
                <a16:creationId xmlns:a16="http://schemas.microsoft.com/office/drawing/2014/main" id="{DE47DD52-CC37-47D9-92D2-77DC922FFA9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009220" y="4182157"/>
            <a:ext cx="3122612" cy="642938"/>
          </a:xfrm>
        </p:spPr>
        <p:txBody>
          <a:bodyPr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9519C631-A906-449F-B0D8-91B2CB94C10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51734" y="1857603"/>
            <a:ext cx="2679700" cy="369887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3" name="Text Placeholder 62">
            <a:extLst>
              <a:ext uri="{FF2B5EF4-FFF2-40B4-BE49-F238E27FC236}">
                <a16:creationId xmlns:a16="http://schemas.microsoft.com/office/drawing/2014/main" id="{CF308EC1-84C0-4AB9-9485-0FA7E78FFC7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144157" y="1857603"/>
            <a:ext cx="2679700" cy="395287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7" name="Text Placeholder 66">
            <a:extLst>
              <a:ext uri="{FF2B5EF4-FFF2-40B4-BE49-F238E27FC236}">
                <a16:creationId xmlns:a16="http://schemas.microsoft.com/office/drawing/2014/main" id="{64FF3C53-7B55-4DAC-A4E2-35AF4A931D0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149295" y="1857603"/>
            <a:ext cx="2497137" cy="64611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9" name="Text Placeholder 68">
            <a:extLst>
              <a:ext uri="{FF2B5EF4-FFF2-40B4-BE49-F238E27FC236}">
                <a16:creationId xmlns:a16="http://schemas.microsoft.com/office/drawing/2014/main" id="{BE804177-8205-4F88-8B63-79A733730CF9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262845" y="4182157"/>
            <a:ext cx="2503487" cy="365125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3" name="Text Placeholder 72">
            <a:extLst>
              <a:ext uri="{FF2B5EF4-FFF2-40B4-BE49-F238E27FC236}">
                <a16:creationId xmlns:a16="http://schemas.microsoft.com/office/drawing/2014/main" id="{EF5AB05C-6C5F-4C94-94E5-1476D391EAE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341382" y="4182157"/>
            <a:ext cx="2743200" cy="365125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5" name="Text Placeholder 74">
            <a:extLst>
              <a:ext uri="{FF2B5EF4-FFF2-40B4-BE49-F238E27FC236}">
                <a16:creationId xmlns:a16="http://schemas.microsoft.com/office/drawing/2014/main" id="{5B580198-F921-47BD-A8B8-1AD9054BBD10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932182" y="2373089"/>
            <a:ext cx="3122613" cy="1634443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F1CE6A-4F2B-4CE0-863A-8E136D0CC3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625" y="179161"/>
            <a:ext cx="10826496" cy="141189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5572283-1183-4441-955D-CF486C2EB346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79E3C6BB-94B4-4057-A3BC-13D6F990109B}" type="datetimeFigureOut">
              <a:rPr lang="en-US" noProof="0" smtClean="0"/>
              <a:t>19/11/2025</a:t>
            </a:fld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D5837CC6-DAD6-4051-A89A-40A97680EA46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190D05B-5736-40BF-BD75-FAE61DDF765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E7F6F2DD-221D-4991-BA23-B2C16AFFF24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902375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Text Placeholder 307">
            <a:extLst>
              <a:ext uri="{FF2B5EF4-FFF2-40B4-BE49-F238E27FC236}">
                <a16:creationId xmlns:a16="http://schemas.microsoft.com/office/drawing/2014/main" id="{BCE8CDD0-2435-4ABB-838A-6551445A0F7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4675" y="2251075"/>
            <a:ext cx="2268538" cy="365125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6" name="Text Placeholder 315">
            <a:extLst>
              <a:ext uri="{FF2B5EF4-FFF2-40B4-BE49-F238E27FC236}">
                <a16:creationId xmlns:a16="http://schemas.microsoft.com/office/drawing/2014/main" id="{B3430341-19F1-4394-B54E-41EBC2E9C3F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7900" y="2046288"/>
            <a:ext cx="2266950" cy="64611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0" name="Text Placeholder 319">
            <a:extLst>
              <a:ext uri="{FF2B5EF4-FFF2-40B4-BE49-F238E27FC236}">
                <a16:creationId xmlns:a16="http://schemas.microsoft.com/office/drawing/2014/main" id="{99F3B2F1-AE92-48F2-8D64-F8777DE311F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26189" y="1768475"/>
            <a:ext cx="3113316" cy="424771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0" name="Text Placeholder 309">
            <a:extLst>
              <a:ext uri="{FF2B5EF4-FFF2-40B4-BE49-F238E27FC236}">
                <a16:creationId xmlns:a16="http://schemas.microsoft.com/office/drawing/2014/main" id="{57F473F3-9780-4049-B5FE-83919A44A20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19099" y="3708400"/>
            <a:ext cx="2424113" cy="646113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2" name="Text Placeholder 311">
            <a:extLst>
              <a:ext uri="{FF2B5EF4-FFF2-40B4-BE49-F238E27FC236}">
                <a16:creationId xmlns:a16="http://schemas.microsoft.com/office/drawing/2014/main" id="{5DBBC841-865D-427F-884A-18EB83D0824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159125" y="3708400"/>
            <a:ext cx="3449754" cy="646113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4" name="Text Placeholder 323">
            <a:extLst>
              <a:ext uri="{FF2B5EF4-FFF2-40B4-BE49-F238E27FC236}">
                <a16:creationId xmlns:a16="http://schemas.microsoft.com/office/drawing/2014/main" id="{6CCC657A-D0DB-4351-9916-323C53335A5C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9448800" y="1817688"/>
            <a:ext cx="2743200" cy="1754187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5A97CAB-B907-408B-BAE6-7E60EAA1C21A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19099" y="6154966"/>
            <a:ext cx="6189780" cy="424771"/>
          </a:xfr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9DCE17A2-1228-4084-B8F2-21E54F25D49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760028" y="5901873"/>
            <a:ext cx="3113315" cy="917575"/>
          </a:xfrm>
        </p:spPr>
        <p:txBody>
          <a:bodyPr>
            <a:normAutofit/>
          </a:bodyPr>
          <a:lstStyle>
            <a:lvl1pPr marL="0" indent="0" algn="ctr">
              <a:buNone/>
              <a:defRPr sz="1400" i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1C0C6A-748C-4BAA-BE25-30757DDB0E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164211"/>
            <a:ext cx="10934701" cy="1462526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33B3EF9-2E3D-4321-9379-0185BEFA52D4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fld id="{79E3C6BB-94B4-4057-A3BC-13D6F990109B}" type="datetimeFigureOut">
              <a:rPr lang="en-US" noProof="0" smtClean="0"/>
              <a:t>19/11/2025</a:t>
            </a:fld>
            <a:endParaRPr lang="en-US" noProof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B9B804-6FB4-4858-BE42-E1E374328B4A}"/>
              </a:ext>
            </a:extLst>
          </p:cNvPr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8DD47D-60CA-4DF6-A468-083256A764D7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E7F6F2DD-221D-4991-BA23-B2C16AFFF24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262711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ABA620C-C227-4018-A651-18B1946BBB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1664527"/>
            <a:ext cx="12192000" cy="526274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51D68029-3934-4C5C-A241-2F254310126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65113" y="1834926"/>
            <a:ext cx="4184057" cy="369888"/>
          </a:xfrm>
          <a:ln>
            <a:noFill/>
          </a:ln>
        </p:spPr>
        <p:txBody>
          <a:bodyPr>
            <a:noAutofit/>
          </a:bodyPr>
          <a:lstStyle>
            <a:lvl1pPr marL="0" indent="0" algn="l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B557A677-3147-4104-8080-FD6CC4440E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040688" y="1834926"/>
            <a:ext cx="4086225" cy="646112"/>
          </a:xfrm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485ED590-F7F6-4E8C-A1D6-12CC4B9FFE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158343" y="6243638"/>
            <a:ext cx="3882345" cy="598487"/>
          </a:xfrm>
          <a:ln>
            <a:noFill/>
          </a:ln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B3F03A-8806-4538-9D7F-CB6E74BC92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20624" y="219075"/>
            <a:ext cx="10933176" cy="1371981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A933980A-C040-4372-ADFC-0885D2C8C303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79E3C6BB-94B4-4057-A3BC-13D6F990109B}" type="datetimeFigureOut">
              <a:rPr lang="en-US" noProof="0" smtClean="0"/>
              <a:t>19/11/2025</a:t>
            </a:fld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AC12AFB-CA39-4800-98DD-B04863CD368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0B897E52-FD27-46D5-9686-4673859708A7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E7F6F2DD-221D-4991-BA23-B2C16AFFF24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265217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with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17363-8886-4B68-BBB9-CE7E6CDC2B9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vert="horz" lIns="91440" tIns="45720" rIns="91440" bIns="45720" rtlCol="0" anchor="ctr">
            <a:no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6C3B3138-7E6D-43B6-A44C-918E98D92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E3C6BB-94B4-4057-A3BC-13D6F990109B}" type="datetimeFigureOut">
              <a:rPr lang="en-US" noProof="0" smtClean="0"/>
              <a:t>19/11/2025</a:t>
            </a:fld>
            <a:endParaRPr lang="en-US" noProof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477F59F-6724-4659-8FF1-D6926827F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noProof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5914854-BBC9-429B-A35D-5523103E1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F6F2DD-221D-4991-BA23-B2C16AFFF24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2250339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3B45BDD-F7D3-4B1A-88BE-8D9EDCCE830B}"/>
              </a:ext>
            </a:extLst>
          </p:cNvPr>
          <p:cNvSpPr/>
          <p:nvPr userDrawn="1"/>
        </p:nvSpPr>
        <p:spPr>
          <a:xfrm>
            <a:off x="0" y="190"/>
            <a:ext cx="12192000" cy="167355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sz="10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1D616B-116A-4DA8-8747-324ECAFBE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996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add Title</a:t>
            </a:r>
            <a:endParaRPr lang="uk-UA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FCB574-1063-4B43-B63E-85512CC99A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uk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B5D32C-0D2C-48EE-A6E0-6675C25A3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3C6BB-94B4-4057-A3BC-13D6F990109B}" type="datetimeFigureOut">
              <a:rPr lang="en-US" noProof="0" smtClean="0"/>
              <a:t>19/11/2025</a:t>
            </a:fld>
            <a:endParaRPr lang="en-US" noProof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C77C9-2CF6-404C-92B6-BCEB6C7082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noProof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B5D02-ADE3-4D86-BED1-C129444880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F6F2DD-221D-4991-BA23-B2C16AFFF246}" type="slidenum">
              <a:rPr lang="en-US" noProof="0" smtClean="0"/>
              <a:t>‹#›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26419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1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88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Placeholder 17" descr="Learn to Draw Background">
            <a:extLst>
              <a:ext uri="{FF2B5EF4-FFF2-40B4-BE49-F238E27FC236}">
                <a16:creationId xmlns:a16="http://schemas.microsoft.com/office/drawing/2014/main" id="{7FD9C5C0-919A-48C6-B5A4-49A012EB3DC2}"/>
              </a:ext>
            </a:extLst>
          </p:cNvPr>
          <p:cNvPicPr>
            <a:picLocks noGrp="1" noChangeAspect="1"/>
          </p:cNvPicPr>
          <p:nvPr>
            <p:ph type="pic" sz="quarter" idx="1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32004"/>
            <a:ext cx="12192000" cy="6912864"/>
          </a:xfrm>
        </p:spPr>
      </p:pic>
      <p:sp>
        <p:nvSpPr>
          <p:cNvPr id="21" name="Title 20">
            <a:extLst>
              <a:ext uri="{FF2B5EF4-FFF2-40B4-BE49-F238E27FC236}">
                <a16:creationId xmlns:a16="http://schemas.microsoft.com/office/drawing/2014/main" id="{D4374B7E-EEDF-4C84-BE7C-BB50183825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51961" y="2267363"/>
            <a:ext cx="8292111" cy="1399667"/>
          </a:xfrm>
        </p:spPr>
        <p:txBody>
          <a:bodyPr/>
          <a:lstStyle/>
          <a:p>
            <a:r>
              <a:rPr lang="hu-HU" i="1" u="sng" dirty="0"/>
              <a:t>A szürrealizmus</a:t>
            </a:r>
            <a:endParaRPr lang="en-US" i="1" u="sng" dirty="0"/>
          </a:p>
        </p:txBody>
      </p:sp>
    </p:spTree>
    <p:extLst>
      <p:ext uri="{BB962C8B-B14F-4D97-AF65-F5344CB8AC3E}">
        <p14:creationId xmlns:p14="http://schemas.microsoft.com/office/powerpoint/2010/main" val="3423760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42629A24-E59A-4C77-8F59-54B8E9598B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 a </a:t>
            </a:r>
            <a:r>
              <a:rPr lang="hu-HU" dirty="0"/>
              <a:t>szürrealizmus</a:t>
            </a:r>
            <a:r>
              <a:rPr lang="en-US" dirty="0"/>
              <a:t>?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9DB44C-5839-3BC5-82A8-BB9458E569EA}"/>
              </a:ext>
            </a:extLst>
          </p:cNvPr>
          <p:cNvSpPr txBox="1"/>
          <p:nvPr/>
        </p:nvSpPr>
        <p:spPr>
          <a:xfrm>
            <a:off x="301752" y="1874520"/>
            <a:ext cx="803757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 </a:t>
            </a:r>
            <a:r>
              <a:rPr lang="en-US" sz="2400" b="1" dirty="0" err="1"/>
              <a:t>sz</a:t>
            </a:r>
            <a:r>
              <a:rPr lang="hu-HU" sz="2400" b="1" dirty="0"/>
              <a:t>ürrealizmus</a:t>
            </a:r>
            <a:r>
              <a:rPr lang="hu-HU" sz="2400" dirty="0"/>
              <a:t> az a </a:t>
            </a:r>
            <a:r>
              <a:rPr lang="hu-HU" sz="2400" b="1" dirty="0"/>
              <a:t>művészeti</a:t>
            </a:r>
            <a:r>
              <a:rPr lang="hu-HU" sz="2400" dirty="0"/>
              <a:t> </a:t>
            </a:r>
            <a:r>
              <a:rPr lang="en-US" sz="2400" b="1" dirty="0" err="1"/>
              <a:t>ir</a:t>
            </a:r>
            <a:r>
              <a:rPr lang="hu-HU" sz="2400" b="1" dirty="0"/>
              <a:t>ányzat</a:t>
            </a:r>
            <a:r>
              <a:rPr lang="hu-HU" sz="2400" dirty="0"/>
              <a:t> amely a fiatal művészek vágyát fejezte ki, hogy </a:t>
            </a:r>
            <a:r>
              <a:rPr lang="hu-HU" sz="2400" b="1" dirty="0"/>
              <a:t>a valóságnál is valóbb dolgok</a:t>
            </a:r>
            <a:r>
              <a:rPr lang="hu-HU" sz="2400" dirty="0"/>
              <a:t>at</a:t>
            </a:r>
            <a:r>
              <a:rPr lang="hu-HU" sz="2400" b="1" dirty="0"/>
              <a:t> </a:t>
            </a:r>
            <a:r>
              <a:rPr lang="hu-HU" sz="2400" dirty="0"/>
              <a:t>alkossanak. </a:t>
            </a:r>
            <a:r>
              <a:rPr lang="en-US" sz="2400" dirty="0"/>
              <a:t>A </a:t>
            </a:r>
            <a:r>
              <a:rPr lang="en-US" sz="2400" dirty="0" err="1"/>
              <a:t>szürrealisták</a:t>
            </a:r>
            <a:r>
              <a:rPr lang="en-US" sz="2400" dirty="0"/>
              <a:t> </a:t>
            </a:r>
            <a:r>
              <a:rPr lang="en-US" sz="2400" dirty="0" err="1"/>
              <a:t>kijelentették</a:t>
            </a:r>
            <a:r>
              <a:rPr lang="en-US" sz="2400" dirty="0"/>
              <a:t>, </a:t>
            </a:r>
            <a:r>
              <a:rPr lang="en-US" sz="2400" dirty="0" err="1"/>
              <a:t>hogy</a:t>
            </a:r>
            <a:r>
              <a:rPr lang="en-US" sz="2400" dirty="0"/>
              <a:t> </a:t>
            </a:r>
            <a:r>
              <a:rPr lang="en-US" sz="2400" dirty="0" err="1"/>
              <a:t>éber</a:t>
            </a:r>
            <a:r>
              <a:rPr lang="en-US" sz="2400" dirty="0"/>
              <a:t> </a:t>
            </a:r>
            <a:r>
              <a:rPr lang="en-US" sz="2400" dirty="0" err="1"/>
              <a:t>állapotban</a:t>
            </a:r>
            <a:r>
              <a:rPr lang="en-US" sz="2400" dirty="0"/>
              <a:t> </a:t>
            </a:r>
            <a:r>
              <a:rPr lang="en-US" sz="2400" dirty="0" err="1"/>
              <a:t>nem</a:t>
            </a:r>
            <a:r>
              <a:rPr lang="en-US" sz="2400" dirty="0"/>
              <a:t> </a:t>
            </a:r>
            <a:r>
              <a:rPr lang="en-US" sz="2400" dirty="0" err="1"/>
              <a:t>lehet</a:t>
            </a:r>
            <a:r>
              <a:rPr lang="en-US" sz="2400" dirty="0"/>
              <a:t> </a:t>
            </a:r>
            <a:r>
              <a:rPr lang="en-US" sz="2400" dirty="0" err="1"/>
              <a:t>valódi</a:t>
            </a:r>
            <a:r>
              <a:rPr lang="en-US" sz="2400" dirty="0"/>
              <a:t> </a:t>
            </a:r>
            <a:r>
              <a:rPr lang="en-US" sz="2400" dirty="0" err="1"/>
              <a:t>alkotásokat</a:t>
            </a:r>
            <a:r>
              <a:rPr lang="en-US" sz="2400" dirty="0"/>
              <a:t> </a:t>
            </a:r>
            <a:r>
              <a:rPr lang="en-US" sz="2400" dirty="0" err="1"/>
              <a:t>létrehozni</a:t>
            </a:r>
            <a:r>
              <a:rPr lang="en-US" sz="2400" dirty="0"/>
              <a:t>, </a:t>
            </a:r>
            <a:r>
              <a:rPr lang="en-US" sz="2400" dirty="0" err="1"/>
              <a:t>olyan</a:t>
            </a:r>
            <a:r>
              <a:rPr lang="en-US" sz="2400" dirty="0"/>
              <a:t> </a:t>
            </a:r>
            <a:r>
              <a:rPr lang="en-US" sz="2400" dirty="0" err="1"/>
              <a:t>lelkiállapot</a:t>
            </a:r>
            <a:r>
              <a:rPr lang="en-US" sz="2400" dirty="0"/>
              <a:t> </a:t>
            </a:r>
            <a:r>
              <a:rPr lang="en-US" sz="2400" dirty="0" err="1"/>
              <a:t>után</a:t>
            </a:r>
            <a:r>
              <a:rPr lang="en-US" sz="2400" dirty="0"/>
              <a:t> </a:t>
            </a:r>
            <a:r>
              <a:rPr lang="en-US" sz="2400" dirty="0" err="1"/>
              <a:t>sóvárogtak</a:t>
            </a:r>
            <a:r>
              <a:rPr lang="en-US" sz="2400" dirty="0"/>
              <a:t>, </a:t>
            </a:r>
            <a:r>
              <a:rPr lang="en-US" sz="2400" dirty="0" err="1"/>
              <a:t>amelyben</a:t>
            </a:r>
            <a:r>
              <a:rPr lang="en-US" sz="2400" dirty="0"/>
              <a:t> </a:t>
            </a:r>
            <a:r>
              <a:rPr lang="en-US" sz="2400" dirty="0" err="1"/>
              <a:t>felszínre</a:t>
            </a:r>
            <a:r>
              <a:rPr lang="en-US" sz="2400" dirty="0"/>
              <a:t> </a:t>
            </a:r>
            <a:r>
              <a:rPr lang="en-US" sz="2400" dirty="0" err="1"/>
              <a:t>kerülnek</a:t>
            </a:r>
            <a:r>
              <a:rPr lang="en-US" sz="2400" dirty="0"/>
              <a:t> </a:t>
            </a:r>
            <a:r>
              <a:rPr lang="en-US" sz="2400" dirty="0" err="1"/>
              <a:t>lelkünk</a:t>
            </a:r>
            <a:r>
              <a:rPr lang="en-US" sz="2400" dirty="0"/>
              <a:t> </a:t>
            </a:r>
            <a:r>
              <a:rPr lang="en-US" sz="2400" dirty="0" err="1"/>
              <a:t>mélyebb</a:t>
            </a:r>
            <a:r>
              <a:rPr lang="en-US" sz="2400" dirty="0"/>
              <a:t>, </a:t>
            </a:r>
            <a:r>
              <a:rPr lang="en-US" sz="2400" dirty="0" err="1"/>
              <a:t>tudat</a:t>
            </a:r>
            <a:r>
              <a:rPr lang="en-US" sz="2400" dirty="0"/>
              <a:t> </a:t>
            </a:r>
            <a:r>
              <a:rPr lang="en-US" sz="2400" dirty="0" err="1"/>
              <a:t>alatti</a:t>
            </a:r>
            <a:r>
              <a:rPr lang="en-US" sz="2400" dirty="0"/>
              <a:t> </a:t>
            </a:r>
            <a:r>
              <a:rPr lang="en-US" sz="2400" dirty="0" err="1"/>
              <a:t>rétegei</a:t>
            </a:r>
            <a:r>
              <a:rPr lang="en-US" sz="2400" dirty="0"/>
              <a:t>.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A30ED249-4B8E-47C8-9534-91605632C6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4584" y="1701115"/>
            <a:ext cx="3508920" cy="469021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4ECC8CDA-0D80-E2D8-31B4-A0ADB7CEE37B}"/>
              </a:ext>
            </a:extLst>
          </p:cNvPr>
          <p:cNvSpPr txBox="1"/>
          <p:nvPr/>
        </p:nvSpPr>
        <p:spPr>
          <a:xfrm>
            <a:off x="8215548" y="6400138"/>
            <a:ext cx="4126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u="sng" dirty="0"/>
              <a:t>Willem den Broeder szürrealista alkotása</a:t>
            </a:r>
            <a:endParaRPr lang="en-US" u="sng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D18BBA2-D130-F1AF-A4A8-42FF93EA34EE}"/>
              </a:ext>
            </a:extLst>
          </p:cNvPr>
          <p:cNvSpPr txBox="1"/>
          <p:nvPr/>
        </p:nvSpPr>
        <p:spPr>
          <a:xfrm>
            <a:off x="384048" y="4490692"/>
            <a:ext cx="7955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Példa a valóságnál valósabb dolgokra</a:t>
            </a:r>
            <a:r>
              <a:rPr lang="en-US" sz="2400" dirty="0"/>
              <a:t>:</a:t>
            </a:r>
            <a:br>
              <a:rPr lang="en-US" sz="2400" dirty="0"/>
            </a:br>
            <a:r>
              <a:rPr lang="en-US" sz="2400" dirty="0"/>
              <a:t>,, Egy </a:t>
            </a:r>
            <a:r>
              <a:rPr lang="en-US" sz="2400" dirty="0" err="1"/>
              <a:t>esernyő</a:t>
            </a:r>
            <a:r>
              <a:rPr lang="en-US" sz="2400" dirty="0"/>
              <a:t> </a:t>
            </a:r>
            <a:r>
              <a:rPr lang="en-US" sz="2400" dirty="0" err="1"/>
              <a:t>és</a:t>
            </a:r>
            <a:r>
              <a:rPr lang="en-US" sz="2400" dirty="0"/>
              <a:t> </a:t>
            </a:r>
            <a:r>
              <a:rPr lang="en-US" sz="2400" dirty="0" err="1"/>
              <a:t>egy</a:t>
            </a:r>
            <a:r>
              <a:rPr lang="en-US" sz="2400" dirty="0"/>
              <a:t> </a:t>
            </a:r>
            <a:r>
              <a:rPr lang="en-US" sz="2400" dirty="0" err="1"/>
              <a:t>varrógép</a:t>
            </a:r>
            <a:r>
              <a:rPr lang="en-US" sz="2400" dirty="0"/>
              <a:t> </a:t>
            </a:r>
            <a:r>
              <a:rPr lang="en-US" sz="2400" dirty="0" err="1"/>
              <a:t>véletlen</a:t>
            </a:r>
            <a:r>
              <a:rPr lang="en-US" sz="2400" dirty="0"/>
              <a:t> </a:t>
            </a:r>
            <a:r>
              <a:rPr lang="en-US" sz="2400" dirty="0" err="1"/>
              <a:t>találkozása</a:t>
            </a:r>
            <a:r>
              <a:rPr lang="en-US" sz="2400" dirty="0"/>
              <a:t> </a:t>
            </a:r>
            <a:r>
              <a:rPr lang="en-US" sz="2400" dirty="0" err="1"/>
              <a:t>egy</a:t>
            </a:r>
            <a:r>
              <a:rPr lang="en-US" sz="2400" dirty="0"/>
              <a:t> </a:t>
            </a:r>
            <a:r>
              <a:rPr lang="en-US" sz="2400" dirty="0" err="1"/>
              <a:t>boncasztalon</a:t>
            </a:r>
            <a:r>
              <a:rPr lang="en-US" sz="2400" dirty="0"/>
              <a:t>. ``</a:t>
            </a:r>
          </a:p>
        </p:txBody>
      </p:sp>
    </p:spTree>
    <p:extLst>
      <p:ext uri="{BB962C8B-B14F-4D97-AF65-F5344CB8AC3E}">
        <p14:creationId xmlns:p14="http://schemas.microsoft.com/office/powerpoint/2010/main" val="2688763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83C69A3-B4E8-43B9-A9B3-962E644390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6525"/>
            <a:ext cx="10515600" cy="1399667"/>
          </a:xfrm>
        </p:spPr>
        <p:txBody>
          <a:bodyPr/>
          <a:lstStyle/>
          <a:p>
            <a:r>
              <a:rPr lang="hu-HU" dirty="0"/>
              <a:t>Történelme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C18F49B-0226-405B-B29E-C5AE3B777C2C}"/>
              </a:ext>
            </a:extLst>
          </p:cNvPr>
          <p:cNvSpPr txBox="1"/>
          <p:nvPr/>
        </p:nvSpPr>
        <p:spPr>
          <a:xfrm>
            <a:off x="490648" y="2203540"/>
            <a:ext cx="74829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hu-HU" sz="2800" dirty="0"/>
              <a:t>A </a:t>
            </a:r>
            <a:r>
              <a:rPr lang="hu-HU" sz="2800" b="1" dirty="0"/>
              <a:t>szürrealizmus</a:t>
            </a:r>
            <a:r>
              <a:rPr lang="hu-HU" sz="2800" dirty="0"/>
              <a:t> a két világháború közti periódus egyik legismertebb művészeti mozgalma volt az irodalomban és a képzőművészetben.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FE35E44-E9BE-B80B-C7ED-70E31560EFD1}"/>
              </a:ext>
            </a:extLst>
          </p:cNvPr>
          <p:cNvSpPr txBox="1"/>
          <p:nvPr/>
        </p:nvSpPr>
        <p:spPr>
          <a:xfrm>
            <a:off x="490648" y="4046220"/>
            <a:ext cx="62179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Időszak: </a:t>
            </a:r>
            <a:r>
              <a:rPr lang="en-US" sz="2800" dirty="0"/>
              <a:t>1920-as </a:t>
            </a:r>
            <a:r>
              <a:rPr lang="hu-HU" sz="2800" dirty="0"/>
              <a:t>évek</a:t>
            </a:r>
            <a:r>
              <a:rPr lang="en-US" sz="2800" dirty="0"/>
              <a:t> - 1950-es </a:t>
            </a:r>
            <a:r>
              <a:rPr lang="hu-HU" sz="2800" dirty="0"/>
              <a:t>évek</a:t>
            </a:r>
          </a:p>
          <a:p>
            <a:r>
              <a:rPr lang="en-US" sz="2800" b="1" dirty="0" err="1"/>
              <a:t>Elterjedés</a:t>
            </a:r>
            <a:r>
              <a:rPr lang="en-US" sz="2800" b="1" dirty="0"/>
              <a:t>: </a:t>
            </a:r>
            <a:r>
              <a:rPr lang="en-US" sz="2800" dirty="0" err="1"/>
              <a:t>Eur</a:t>
            </a:r>
            <a:r>
              <a:rPr lang="hu-HU" sz="2800" dirty="0"/>
              <a:t>ópa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72539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Title 122">
            <a:extLst>
              <a:ext uri="{FF2B5EF4-FFF2-40B4-BE49-F238E27FC236}">
                <a16:creationId xmlns:a16="http://schemas.microsoft.com/office/drawing/2014/main" id="{E98F1CC0-1C9E-450E-8A05-8195D102D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Nevének eredete</a:t>
            </a:r>
            <a:endParaRPr lang="en-US" dirty="0"/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88F4B822-24F8-E088-E8F1-6379E0DCC9BD}"/>
              </a:ext>
            </a:extLst>
          </p:cNvPr>
          <p:cNvSpPr txBox="1"/>
          <p:nvPr/>
        </p:nvSpPr>
        <p:spPr>
          <a:xfrm>
            <a:off x="274320" y="2029968"/>
            <a:ext cx="693115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A </a:t>
            </a:r>
            <a:r>
              <a:rPr lang="fr-FR" sz="2800" dirty="0" err="1"/>
              <a:t>francia</a:t>
            </a:r>
            <a:r>
              <a:rPr lang="fr-FR" sz="2800" dirty="0"/>
              <a:t> „surréalisme” </a:t>
            </a:r>
            <a:r>
              <a:rPr lang="fr-FR" sz="2800" dirty="0" err="1"/>
              <a:t>jelentése</a:t>
            </a:r>
            <a:r>
              <a:rPr lang="fr-FR" sz="2800" dirty="0"/>
              <a:t> „</a:t>
            </a:r>
            <a:r>
              <a:rPr lang="fr-FR" sz="2800" dirty="0" err="1"/>
              <a:t>realizmus</a:t>
            </a:r>
            <a:r>
              <a:rPr lang="fr-FR" sz="2800" dirty="0"/>
              <a:t> </a:t>
            </a:r>
            <a:r>
              <a:rPr lang="fr-FR" sz="2800" dirty="0" err="1"/>
              <a:t>felettiség</a:t>
            </a:r>
            <a:r>
              <a:rPr lang="fr-FR" sz="2800" dirty="0"/>
              <a:t>”.</a:t>
            </a:r>
            <a:endParaRPr lang="hu-HU" sz="2800" dirty="0"/>
          </a:p>
          <a:p>
            <a:endParaRPr lang="hu-HU" sz="2800" dirty="0"/>
          </a:p>
          <a:p>
            <a:r>
              <a:rPr lang="hu-HU" sz="2800" dirty="0"/>
              <a:t>Elnevezése </a:t>
            </a:r>
            <a:r>
              <a:rPr lang="hu-HU" sz="2800" b="1" dirty="0"/>
              <a:t>1924</a:t>
            </a:r>
            <a:r>
              <a:rPr lang="hu-HU" sz="2800" dirty="0"/>
              <a:t>-ben született, </a:t>
            </a:r>
            <a:r>
              <a:rPr lang="hu-HU" sz="2800" b="1" dirty="0"/>
              <a:t>Párizsban</a:t>
            </a:r>
            <a:r>
              <a:rPr lang="hu-HU" sz="2800" dirty="0"/>
              <a:t>. Először </a:t>
            </a:r>
            <a:r>
              <a:rPr lang="hu-HU" sz="2800" b="1" dirty="0"/>
              <a:t>Apollinaire</a:t>
            </a:r>
            <a:r>
              <a:rPr lang="hu-HU" sz="2800" dirty="0"/>
              <a:t> egyik 1917-es levelében fordul elő, majd a </a:t>
            </a:r>
            <a:r>
              <a:rPr lang="hu-HU" sz="2800" b="1" dirty="0"/>
              <a:t>dadaizmusból</a:t>
            </a:r>
            <a:r>
              <a:rPr lang="hu-HU" sz="2800" dirty="0"/>
              <a:t> tovább lépni vágyó </a:t>
            </a:r>
            <a:r>
              <a:rPr lang="hu-HU" sz="2800" b="1" dirty="0"/>
              <a:t>André</a:t>
            </a:r>
            <a:r>
              <a:rPr lang="hu-HU" sz="2800" dirty="0"/>
              <a:t> </a:t>
            </a:r>
            <a:r>
              <a:rPr lang="hu-HU" sz="2800" b="1" dirty="0"/>
              <a:t>Breton</a:t>
            </a:r>
            <a:r>
              <a:rPr lang="hu-HU" sz="2800" dirty="0"/>
              <a:t> és művésztársai, akik Apollinaire-t egyébként is közelállónak érezték törekvéseikhez, irányzatuk meghatározására és nevére átvették a kifejezést.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86377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Title 318">
            <a:extLst>
              <a:ext uri="{FF2B5EF4-FFF2-40B4-BE49-F238E27FC236}">
                <a16:creationId xmlns:a16="http://schemas.microsoft.com/office/drawing/2014/main" id="{FCD9045E-D7F0-4D5C-900C-487CE43D64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" y="164211"/>
            <a:ext cx="12073128" cy="1462526"/>
          </a:xfrm>
        </p:spPr>
        <p:txBody>
          <a:bodyPr/>
          <a:lstStyle/>
          <a:p>
            <a:r>
              <a:rPr lang="en-US" dirty="0"/>
              <a:t>K</a:t>
            </a:r>
            <a:r>
              <a:rPr lang="hu-HU" dirty="0"/>
              <a:t>ötődése az irodalomhoz</a:t>
            </a:r>
            <a:endParaRPr lang="en-US" dirty="0"/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96BECF21-1A90-17C2-1518-EAD3132FA0C7}"/>
              </a:ext>
            </a:extLst>
          </p:cNvPr>
          <p:cNvSpPr txBox="1"/>
          <p:nvPr/>
        </p:nvSpPr>
        <p:spPr>
          <a:xfrm>
            <a:off x="214884" y="1828800"/>
            <a:ext cx="1102309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A szürrealizmus kiáltványa </a:t>
            </a:r>
            <a:r>
              <a:rPr lang="hu-HU" sz="2400" b="1" dirty="0"/>
              <a:t>Breton</a:t>
            </a:r>
            <a:r>
              <a:rPr lang="hu-HU" sz="2400" dirty="0"/>
              <a:t> megfogalmazásában készült, ugyanő – társakkal – kutatóirodát is létesített, és második kiáltványt is kibocsátott . A szürrealista </a:t>
            </a:r>
            <a:r>
              <a:rPr lang="hu-HU" sz="2400" b="1" dirty="0"/>
              <a:t>Guillaume Apollinaire </a:t>
            </a:r>
            <a:r>
              <a:rPr lang="hu-HU" sz="2400" dirty="0"/>
              <a:t>(1880–1918) francia költő volt a szürrealizmus úttörője. Az irányzat nevét már 1906-ban leírta, a </a:t>
            </a:r>
            <a:r>
              <a:rPr lang="hu-HU" sz="2400" b="1" dirty="0"/>
              <a:t>Teiresziasz</a:t>
            </a:r>
            <a:r>
              <a:rPr lang="hu-HU" sz="2400" dirty="0"/>
              <a:t> emlői című drámájának műfaji megjelöléseként pedig útjára indította a „surréaliste” szót. </a:t>
            </a:r>
            <a:r>
              <a:rPr lang="hu-HU" sz="2400" b="1" dirty="0"/>
              <a:t>A művészet feladatának a teremtést tekintette, a képzelet felszabadítását, az életszeretet kifejezését és erősítését, a titkok megsejtését és feltárását. </a:t>
            </a:r>
            <a:r>
              <a:rPr lang="hu-HU" sz="2400" dirty="0"/>
              <a:t>E célokhoz új költői nyelv kialakítását sürgette. Felhasználta az </a:t>
            </a:r>
            <a:r>
              <a:rPr lang="hu-HU" sz="2400" b="1" dirty="0"/>
              <a:t>impresszionizmus</a:t>
            </a:r>
            <a:r>
              <a:rPr lang="hu-HU" sz="2400" dirty="0"/>
              <a:t> eredményeit, de jelentős mértékben fellazította a költői szöveget: a központozás elhagyásával a szabad asszociációk alkalmazásával, az automatizmussal és a szimultanizmussal. A Kalligrammák c. kötetével felelevenítette </a:t>
            </a:r>
            <a:r>
              <a:rPr lang="hu-HU" sz="2400" b="1" dirty="0"/>
              <a:t>a képvers </a:t>
            </a:r>
            <a:r>
              <a:rPr lang="hu-HU" sz="2400" dirty="0"/>
              <a:t>több évezredes technikáját. A szimultanista, azaz az egyidejű hatást célzó közlésmóddal a kubizmus (festészeti) irányzatához is közel került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79976234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50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86CD90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89930376_win32_partially" id="{10637AC0-AFC5-4ECC-A6C8-54A3CB58B447}" vid="{36C0B417-512F-4042-8BD4-5638F572EA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4" ma:contentTypeDescription="Create a new document." ma:contentTypeScope="" ma:versionID="2d714a3296df14eba7a100bb665443ca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49549bf45bfbbfb6cffed527380e77e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BEBEE47-E975-4F93-A8CC-93D51AEF41AC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1C63F421-273F-45B7-A4F8-16DA506884C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FC43B1BF-65BC-4B0E-8E52-87CEF13383E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Learn to draw</Template>
  <TotalTime>109</TotalTime>
  <Words>320</Words>
  <Application>Microsoft Office PowerPoint</Application>
  <PresentationFormat>Widescreen</PresentationFormat>
  <Paragraphs>20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A szürrealizmus</vt:lpstr>
      <vt:lpstr>Mi a szürrealizmus?</vt:lpstr>
      <vt:lpstr>Történelme</vt:lpstr>
      <vt:lpstr>Nevének eredete</vt:lpstr>
      <vt:lpstr>Kötődése az irodalomhoz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Csipi 87</dc:creator>
  <cp:lastModifiedBy>Csipi 87</cp:lastModifiedBy>
  <cp:revision>2</cp:revision>
  <dcterms:created xsi:type="dcterms:W3CDTF">2025-10-16T18:32:00Z</dcterms:created>
  <dcterms:modified xsi:type="dcterms:W3CDTF">2025-11-19T16:04:44Z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